
<file path=[Content_Types].xml><?xml version="1.0" encoding="utf-8"?>
<Types xmlns="http://schemas.openxmlformats.org/package/2006/content-types"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</p:sldIdLst>
  <p:sldSz cx="17462500" cy="97536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jpe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jpe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jpe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jpe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jpe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jpe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jpe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jpe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jpe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jpe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jpe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jpe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jpe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jpe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5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169107"/>
            <a:ext cx="17468850" cy="9982200"/>
          </a:xfrm>
          <a:custGeom>
            <a:avLst/>
            <a:gdLst/>
            <a:ahLst/>
            <a:cxnLst/>
            <a:rect r="r" b="b" t="t" l="l"/>
            <a:pathLst>
              <a:path h="9982200" w="17468850">
                <a:moveTo>
                  <a:pt x="0" y="0"/>
                </a:moveTo>
                <a:lnTo>
                  <a:pt x="17468850" y="0"/>
                </a:lnTo>
                <a:lnTo>
                  <a:pt x="17468850" y="9982200"/>
                </a:lnTo>
                <a:lnTo>
                  <a:pt x="0" y="99822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1"/>
            <a:ext cx="17478375" cy="9753600"/>
          </a:xfrm>
          <a:custGeom>
            <a:avLst/>
            <a:gdLst/>
            <a:ahLst/>
            <a:cxnLst/>
            <a:rect r="r" b="b" t="t" l="l"/>
            <a:pathLst>
              <a:path h="9753600" w="17478375">
                <a:moveTo>
                  <a:pt x="0" y="0"/>
                </a:moveTo>
                <a:lnTo>
                  <a:pt x="17478375" y="0"/>
                </a:lnTo>
                <a:lnTo>
                  <a:pt x="17478375" y="9753600"/>
                </a:lnTo>
                <a:lnTo>
                  <a:pt x="0" y="9753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1"/>
            <a:ext cx="17478375" cy="9753600"/>
          </a:xfrm>
          <a:custGeom>
            <a:avLst/>
            <a:gdLst/>
            <a:ahLst/>
            <a:cxnLst/>
            <a:rect r="r" b="b" t="t" l="l"/>
            <a:pathLst>
              <a:path h="9753600" w="17478375">
                <a:moveTo>
                  <a:pt x="0" y="0"/>
                </a:moveTo>
                <a:lnTo>
                  <a:pt x="17478375" y="0"/>
                </a:lnTo>
                <a:lnTo>
                  <a:pt x="17478375" y="9753600"/>
                </a:lnTo>
                <a:lnTo>
                  <a:pt x="0" y="9753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1"/>
            <a:ext cx="17478375" cy="9753600"/>
          </a:xfrm>
          <a:custGeom>
            <a:avLst/>
            <a:gdLst/>
            <a:ahLst/>
            <a:cxnLst/>
            <a:rect r="r" b="b" t="t" l="l"/>
            <a:pathLst>
              <a:path h="9753600" w="17478375">
                <a:moveTo>
                  <a:pt x="0" y="0"/>
                </a:moveTo>
                <a:lnTo>
                  <a:pt x="17478375" y="0"/>
                </a:lnTo>
                <a:lnTo>
                  <a:pt x="17478375" y="9753600"/>
                </a:lnTo>
                <a:lnTo>
                  <a:pt x="0" y="9753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1"/>
            <a:ext cx="17478375" cy="9753600"/>
          </a:xfrm>
          <a:custGeom>
            <a:avLst/>
            <a:gdLst/>
            <a:ahLst/>
            <a:cxnLst/>
            <a:rect r="r" b="b" t="t" l="l"/>
            <a:pathLst>
              <a:path h="9753600" w="17478375">
                <a:moveTo>
                  <a:pt x="0" y="0"/>
                </a:moveTo>
                <a:lnTo>
                  <a:pt x="17478375" y="0"/>
                </a:lnTo>
                <a:lnTo>
                  <a:pt x="17478375" y="9753600"/>
                </a:lnTo>
                <a:lnTo>
                  <a:pt x="0" y="9753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1"/>
            <a:ext cx="17478375" cy="9753600"/>
          </a:xfrm>
          <a:custGeom>
            <a:avLst/>
            <a:gdLst/>
            <a:ahLst/>
            <a:cxnLst/>
            <a:rect r="r" b="b" t="t" l="l"/>
            <a:pathLst>
              <a:path h="9753600" w="17478375">
                <a:moveTo>
                  <a:pt x="0" y="0"/>
                </a:moveTo>
                <a:lnTo>
                  <a:pt x="17478375" y="0"/>
                </a:lnTo>
                <a:lnTo>
                  <a:pt x="17478375" y="9753600"/>
                </a:lnTo>
                <a:lnTo>
                  <a:pt x="0" y="9753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1"/>
            <a:ext cx="17478375" cy="9753600"/>
          </a:xfrm>
          <a:custGeom>
            <a:avLst/>
            <a:gdLst/>
            <a:ahLst/>
            <a:cxnLst/>
            <a:rect r="r" b="b" t="t" l="l"/>
            <a:pathLst>
              <a:path h="9753600" w="17478375">
                <a:moveTo>
                  <a:pt x="0" y="0"/>
                </a:moveTo>
                <a:lnTo>
                  <a:pt x="17478375" y="0"/>
                </a:lnTo>
                <a:lnTo>
                  <a:pt x="17478375" y="9753600"/>
                </a:lnTo>
                <a:lnTo>
                  <a:pt x="0" y="9753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1"/>
            <a:ext cx="17478375" cy="9753600"/>
          </a:xfrm>
          <a:custGeom>
            <a:avLst/>
            <a:gdLst/>
            <a:ahLst/>
            <a:cxnLst/>
            <a:rect r="r" b="b" t="t" l="l"/>
            <a:pathLst>
              <a:path h="9753600" w="17478375">
                <a:moveTo>
                  <a:pt x="0" y="0"/>
                </a:moveTo>
                <a:lnTo>
                  <a:pt x="17478375" y="0"/>
                </a:lnTo>
                <a:lnTo>
                  <a:pt x="17478375" y="9753600"/>
                </a:lnTo>
                <a:lnTo>
                  <a:pt x="0" y="9753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1"/>
            <a:ext cx="17478375" cy="9753600"/>
          </a:xfrm>
          <a:custGeom>
            <a:avLst/>
            <a:gdLst/>
            <a:ahLst/>
            <a:cxnLst/>
            <a:rect r="r" b="b" t="t" l="l"/>
            <a:pathLst>
              <a:path h="9753600" w="17478375">
                <a:moveTo>
                  <a:pt x="0" y="0"/>
                </a:moveTo>
                <a:lnTo>
                  <a:pt x="17478375" y="0"/>
                </a:lnTo>
                <a:lnTo>
                  <a:pt x="17478375" y="9753600"/>
                </a:lnTo>
                <a:lnTo>
                  <a:pt x="0" y="9753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1"/>
            <a:ext cx="17478375" cy="9753600"/>
          </a:xfrm>
          <a:custGeom>
            <a:avLst/>
            <a:gdLst/>
            <a:ahLst/>
            <a:cxnLst/>
            <a:rect r="r" b="b" t="t" l="l"/>
            <a:pathLst>
              <a:path h="9753600" w="17478375">
                <a:moveTo>
                  <a:pt x="0" y="0"/>
                </a:moveTo>
                <a:lnTo>
                  <a:pt x="17478375" y="0"/>
                </a:lnTo>
                <a:lnTo>
                  <a:pt x="17478375" y="9753600"/>
                </a:lnTo>
                <a:lnTo>
                  <a:pt x="0" y="9753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1"/>
            <a:ext cx="17478375" cy="9753600"/>
          </a:xfrm>
          <a:custGeom>
            <a:avLst/>
            <a:gdLst/>
            <a:ahLst/>
            <a:cxnLst/>
            <a:rect r="r" b="b" t="t" l="l"/>
            <a:pathLst>
              <a:path h="9753600" w="17478375">
                <a:moveTo>
                  <a:pt x="0" y="0"/>
                </a:moveTo>
                <a:lnTo>
                  <a:pt x="17478375" y="0"/>
                </a:lnTo>
                <a:lnTo>
                  <a:pt x="17478375" y="9753600"/>
                </a:lnTo>
                <a:lnTo>
                  <a:pt x="0" y="9753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1"/>
            <a:ext cx="17478375" cy="9753600"/>
          </a:xfrm>
          <a:custGeom>
            <a:avLst/>
            <a:gdLst/>
            <a:ahLst/>
            <a:cxnLst/>
            <a:rect r="r" b="b" t="t" l="l"/>
            <a:pathLst>
              <a:path h="9753600" w="17478375">
                <a:moveTo>
                  <a:pt x="0" y="0"/>
                </a:moveTo>
                <a:lnTo>
                  <a:pt x="17478375" y="0"/>
                </a:lnTo>
                <a:lnTo>
                  <a:pt x="17478375" y="9753600"/>
                </a:lnTo>
                <a:lnTo>
                  <a:pt x="0" y="9753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1"/>
            <a:ext cx="17478375" cy="9753600"/>
          </a:xfrm>
          <a:custGeom>
            <a:avLst/>
            <a:gdLst/>
            <a:ahLst/>
            <a:cxnLst/>
            <a:rect r="r" b="b" t="t" l="l"/>
            <a:pathLst>
              <a:path h="9753600" w="17478375">
                <a:moveTo>
                  <a:pt x="0" y="0"/>
                </a:moveTo>
                <a:lnTo>
                  <a:pt x="17478375" y="0"/>
                </a:lnTo>
                <a:lnTo>
                  <a:pt x="17478375" y="9753600"/>
                </a:lnTo>
                <a:lnTo>
                  <a:pt x="0" y="9753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1"/>
            <a:ext cx="17478375" cy="9753600"/>
          </a:xfrm>
          <a:custGeom>
            <a:avLst/>
            <a:gdLst/>
            <a:ahLst/>
            <a:cxnLst/>
            <a:rect r="r" b="b" t="t" l="l"/>
            <a:pathLst>
              <a:path h="9753600" w="17478375">
                <a:moveTo>
                  <a:pt x="0" y="0"/>
                </a:moveTo>
                <a:lnTo>
                  <a:pt x="17478375" y="0"/>
                </a:lnTo>
                <a:lnTo>
                  <a:pt x="17478375" y="9753600"/>
                </a:lnTo>
                <a:lnTo>
                  <a:pt x="0" y="9753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1"/>
            <a:ext cx="17478375" cy="9753600"/>
          </a:xfrm>
          <a:custGeom>
            <a:avLst/>
            <a:gdLst/>
            <a:ahLst/>
            <a:cxnLst/>
            <a:rect r="r" b="b" t="t" l="l"/>
            <a:pathLst>
              <a:path h="9753600" w="17478375">
                <a:moveTo>
                  <a:pt x="0" y="0"/>
                </a:moveTo>
                <a:lnTo>
                  <a:pt x="17478375" y="0"/>
                </a:lnTo>
                <a:lnTo>
                  <a:pt x="17478375" y="9753600"/>
                </a:lnTo>
                <a:lnTo>
                  <a:pt x="0" y="9753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1"/>
            <a:ext cx="17478375" cy="9753600"/>
          </a:xfrm>
          <a:custGeom>
            <a:avLst/>
            <a:gdLst/>
            <a:ahLst/>
            <a:cxnLst/>
            <a:rect r="r" b="b" t="t" l="l"/>
            <a:pathLst>
              <a:path h="9753600" w="17478375">
                <a:moveTo>
                  <a:pt x="0" y="0"/>
                </a:moveTo>
                <a:lnTo>
                  <a:pt x="17478375" y="0"/>
                </a:lnTo>
                <a:lnTo>
                  <a:pt x="17478375" y="9753600"/>
                </a:lnTo>
                <a:lnTo>
                  <a:pt x="0" y="9753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1"/>
            <a:ext cx="17478375" cy="9753600"/>
          </a:xfrm>
          <a:custGeom>
            <a:avLst/>
            <a:gdLst/>
            <a:ahLst/>
            <a:cxnLst/>
            <a:rect r="r" b="b" t="t" l="l"/>
            <a:pathLst>
              <a:path h="9753600" w="17478375">
                <a:moveTo>
                  <a:pt x="0" y="0"/>
                </a:moveTo>
                <a:lnTo>
                  <a:pt x="17478375" y="0"/>
                </a:lnTo>
                <a:lnTo>
                  <a:pt x="17478375" y="9753600"/>
                </a:lnTo>
                <a:lnTo>
                  <a:pt x="0" y="9753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1"/>
            <a:ext cx="17478375" cy="9753600"/>
          </a:xfrm>
          <a:custGeom>
            <a:avLst/>
            <a:gdLst/>
            <a:ahLst/>
            <a:cxnLst/>
            <a:rect r="r" b="b" t="t" l="l"/>
            <a:pathLst>
              <a:path h="9753600" w="17478375">
                <a:moveTo>
                  <a:pt x="0" y="0"/>
                </a:moveTo>
                <a:lnTo>
                  <a:pt x="17478375" y="0"/>
                </a:lnTo>
                <a:lnTo>
                  <a:pt x="17478375" y="9753600"/>
                </a:lnTo>
                <a:lnTo>
                  <a:pt x="0" y="9753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7468850" cy="9753600"/>
          </a:xfrm>
          <a:custGeom>
            <a:avLst/>
            <a:gdLst/>
            <a:ahLst/>
            <a:cxnLst/>
            <a:rect r="r" b="b" t="t" l="l"/>
            <a:pathLst>
              <a:path h="9753600" w="17468850">
                <a:moveTo>
                  <a:pt x="0" y="0"/>
                </a:moveTo>
                <a:lnTo>
                  <a:pt x="17468850" y="0"/>
                </a:lnTo>
                <a:lnTo>
                  <a:pt x="17468850" y="9753600"/>
                </a:lnTo>
                <a:lnTo>
                  <a:pt x="0" y="9753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942" t="0" r="-7923" b="-2246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1"/>
            <a:ext cx="17478375" cy="9753600"/>
          </a:xfrm>
          <a:custGeom>
            <a:avLst/>
            <a:gdLst/>
            <a:ahLst/>
            <a:cxnLst/>
            <a:rect r="r" b="b" t="t" l="l"/>
            <a:pathLst>
              <a:path h="9753600" w="17478375">
                <a:moveTo>
                  <a:pt x="0" y="0"/>
                </a:moveTo>
                <a:lnTo>
                  <a:pt x="17478375" y="0"/>
                </a:lnTo>
                <a:lnTo>
                  <a:pt x="17478375" y="9753600"/>
                </a:lnTo>
                <a:lnTo>
                  <a:pt x="0" y="9753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1"/>
            <a:ext cx="17478375" cy="9753600"/>
          </a:xfrm>
          <a:custGeom>
            <a:avLst/>
            <a:gdLst/>
            <a:ahLst/>
            <a:cxnLst/>
            <a:rect r="r" b="b" t="t" l="l"/>
            <a:pathLst>
              <a:path h="9753600" w="17478375">
                <a:moveTo>
                  <a:pt x="0" y="0"/>
                </a:moveTo>
                <a:lnTo>
                  <a:pt x="17478375" y="0"/>
                </a:lnTo>
                <a:lnTo>
                  <a:pt x="17478375" y="9753600"/>
                </a:lnTo>
                <a:lnTo>
                  <a:pt x="0" y="9753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711696" y="0"/>
            <a:ext cx="10757154" cy="5943600"/>
          </a:xfrm>
          <a:custGeom>
            <a:avLst/>
            <a:gdLst/>
            <a:ahLst/>
            <a:cxnLst/>
            <a:rect r="r" b="b" t="t" l="l"/>
            <a:pathLst>
              <a:path h="5943600" w="10757154">
                <a:moveTo>
                  <a:pt x="0" y="0"/>
                </a:moveTo>
                <a:lnTo>
                  <a:pt x="10757154" y="0"/>
                </a:lnTo>
                <a:lnTo>
                  <a:pt x="10757154" y="5943600"/>
                </a:lnTo>
                <a:lnTo>
                  <a:pt x="0" y="5943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8" t="-51" r="-49" b="-51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1"/>
            <a:ext cx="17478375" cy="9753600"/>
          </a:xfrm>
          <a:custGeom>
            <a:avLst/>
            <a:gdLst/>
            <a:ahLst/>
            <a:cxnLst/>
            <a:rect r="r" b="b" t="t" l="l"/>
            <a:pathLst>
              <a:path h="9753600" w="17478375">
                <a:moveTo>
                  <a:pt x="0" y="0"/>
                </a:moveTo>
                <a:lnTo>
                  <a:pt x="17478375" y="0"/>
                </a:lnTo>
                <a:lnTo>
                  <a:pt x="17478375" y="9753600"/>
                </a:lnTo>
                <a:lnTo>
                  <a:pt x="0" y="9753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1"/>
            <a:ext cx="17478375" cy="9753600"/>
          </a:xfrm>
          <a:custGeom>
            <a:avLst/>
            <a:gdLst/>
            <a:ahLst/>
            <a:cxnLst/>
            <a:rect r="r" b="b" t="t" l="l"/>
            <a:pathLst>
              <a:path h="9753600" w="17478375">
                <a:moveTo>
                  <a:pt x="0" y="0"/>
                </a:moveTo>
                <a:lnTo>
                  <a:pt x="17478375" y="0"/>
                </a:lnTo>
                <a:lnTo>
                  <a:pt x="17478375" y="9753600"/>
                </a:lnTo>
                <a:lnTo>
                  <a:pt x="0" y="9753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1"/>
            <a:ext cx="17478375" cy="9753600"/>
          </a:xfrm>
          <a:custGeom>
            <a:avLst/>
            <a:gdLst/>
            <a:ahLst/>
            <a:cxnLst/>
            <a:rect r="r" b="b" t="t" l="l"/>
            <a:pathLst>
              <a:path h="9753600" w="17478375">
                <a:moveTo>
                  <a:pt x="0" y="0"/>
                </a:moveTo>
                <a:lnTo>
                  <a:pt x="17478375" y="0"/>
                </a:lnTo>
                <a:lnTo>
                  <a:pt x="17478375" y="9753600"/>
                </a:lnTo>
                <a:lnTo>
                  <a:pt x="0" y="9753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1"/>
            <a:ext cx="17478375" cy="9753600"/>
          </a:xfrm>
          <a:custGeom>
            <a:avLst/>
            <a:gdLst/>
            <a:ahLst/>
            <a:cxnLst/>
            <a:rect r="r" b="b" t="t" l="l"/>
            <a:pathLst>
              <a:path h="9753600" w="17478375">
                <a:moveTo>
                  <a:pt x="0" y="0"/>
                </a:moveTo>
                <a:lnTo>
                  <a:pt x="17478375" y="0"/>
                </a:lnTo>
                <a:lnTo>
                  <a:pt x="17478375" y="9753600"/>
                </a:lnTo>
                <a:lnTo>
                  <a:pt x="0" y="9753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1"/>
            <a:ext cx="17478375" cy="9753600"/>
          </a:xfrm>
          <a:custGeom>
            <a:avLst/>
            <a:gdLst/>
            <a:ahLst/>
            <a:cxnLst/>
            <a:rect r="r" b="b" t="t" l="l"/>
            <a:pathLst>
              <a:path h="9753600" w="17478375">
                <a:moveTo>
                  <a:pt x="0" y="0"/>
                </a:moveTo>
                <a:lnTo>
                  <a:pt x="17478375" y="0"/>
                </a:lnTo>
                <a:lnTo>
                  <a:pt x="17478375" y="9753600"/>
                </a:lnTo>
                <a:lnTo>
                  <a:pt x="0" y="9753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DAG7wVu3tUU</dc:identifier>
  <dcterms:modified xsi:type="dcterms:W3CDTF">2011-08-01T06:04:30Z</dcterms:modified>
  <cp:revision>1</cp:revision>
  <dc:title>Final Presentation.pdf</dc:title>
</cp:coreProperties>
</file>